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3" r:id="rId6"/>
    <p:sldId id="261" r:id="rId7"/>
    <p:sldId id="267" r:id="rId8"/>
    <p:sldId id="264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8"/>
    <p:restoredTop sz="94580"/>
  </p:normalViewPr>
  <p:slideViewPr>
    <p:cSldViewPr snapToGrid="0" snapToObjects="1">
      <p:cViewPr>
        <p:scale>
          <a:sx n="76" d="100"/>
          <a:sy n="76" d="100"/>
        </p:scale>
        <p:origin x="-2440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0C5E5-F818-2A4A-8149-5E490F89A01A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18BA2-36B5-9445-BBB2-285BAE38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Organic</a:t>
            </a:r>
            <a:r>
              <a:rPr lang="en-US" baseline="0" dirty="0" smtClean="0"/>
              <a:t> means you just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use pesticides or spray that harm the product. USDA regulates the testing and labeling of Organic. All Natural, No artificial ingredients.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Produce a good shopping experience.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Give the user the most enjoyable experience.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Allows</a:t>
            </a:r>
            <a:r>
              <a:rPr lang="en-US" baseline="0" dirty="0" smtClean="0"/>
              <a:t> consumers with low technical skill to be able to use.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46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we chose Android.</a:t>
            </a:r>
            <a:r>
              <a:rPr lang="en-US" baseline="0" dirty="0" smtClean="0"/>
              <a:t> Why we chose MySQL and Vision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even see on</a:t>
            </a:r>
            <a:r>
              <a:rPr lang="en-US" baseline="0" dirty="0" smtClean="0"/>
              <a:t> the M&amp;M package that this product has been partially produced with genetic engineering.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18BA2-36B5-9445-BBB2-285BAE386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CA7FF9-63BC-1F4C-824A-4BCBAB76742E}" type="datetimeFigureOut">
              <a:rPr lang="en-US" smtClean="0"/>
              <a:t>4/11/16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4D3DD-5FCD-B547-A190-9E3FB1F60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9.tif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Non-GMO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1889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Mike McCormick – Project Lead</a:t>
            </a:r>
          </a:p>
          <a:p>
            <a:r>
              <a:rPr lang="en-US" sz="1400" dirty="0" smtClean="0"/>
              <a:t>Neil </a:t>
            </a:r>
            <a:r>
              <a:rPr lang="en-US" sz="1400" dirty="0" err="1" smtClean="0"/>
              <a:t>Carrico</a:t>
            </a:r>
            <a:r>
              <a:rPr lang="en-US" sz="1400" dirty="0" smtClean="0"/>
              <a:t> – Backend Database</a:t>
            </a:r>
          </a:p>
          <a:p>
            <a:r>
              <a:rPr lang="en-US" sz="1400" dirty="0" smtClean="0"/>
              <a:t>James Scott – Backend Database</a:t>
            </a:r>
          </a:p>
          <a:p>
            <a:r>
              <a:rPr lang="en-US" sz="1400" dirty="0" smtClean="0"/>
              <a:t>Bridger Lewis – Backend/ UI/UX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950387">
            <a:off x="6001988" y="846890"/>
            <a:ext cx="1278935" cy="952733"/>
            <a:chOff x="1870255" y="1617132"/>
            <a:chExt cx="1278935" cy="952733"/>
          </a:xfrm>
        </p:grpSpPr>
        <p:sp>
          <p:nvSpPr>
            <p:cNvPr id="4" name="Rectangle 3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3111" y="1873496"/>
            <a:ext cx="1278935" cy="952733"/>
            <a:chOff x="1870255" y="1617132"/>
            <a:chExt cx="1278935" cy="952733"/>
          </a:xfrm>
        </p:grpSpPr>
        <p:sp>
          <p:nvSpPr>
            <p:cNvPr id="9" name="Rectangle 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1008" y="3210443"/>
            <a:ext cx="1278935" cy="952733"/>
            <a:chOff x="1870255" y="1617132"/>
            <a:chExt cx="1278935" cy="952733"/>
          </a:xfrm>
        </p:grpSpPr>
        <p:sp>
          <p:nvSpPr>
            <p:cNvPr id="13" name="Rectangle 1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0712" y="4445765"/>
            <a:ext cx="1278935" cy="952733"/>
            <a:chOff x="1870255" y="1617132"/>
            <a:chExt cx="1278935" cy="952733"/>
          </a:xfrm>
        </p:grpSpPr>
        <p:sp>
          <p:nvSpPr>
            <p:cNvPr id="17" name="Rectangle 1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5725" y="1109244"/>
            <a:ext cx="1278935" cy="952733"/>
            <a:chOff x="1870255" y="1617132"/>
            <a:chExt cx="1278935" cy="952733"/>
          </a:xfrm>
        </p:grpSpPr>
        <p:sp>
          <p:nvSpPr>
            <p:cNvPr id="21" name="Rectangle 2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3085" y="2889011"/>
            <a:ext cx="1278935" cy="952733"/>
            <a:chOff x="1870255" y="1617132"/>
            <a:chExt cx="1278935" cy="952733"/>
          </a:xfrm>
        </p:grpSpPr>
        <p:sp>
          <p:nvSpPr>
            <p:cNvPr id="25" name="Rectangle 2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217646" y="244492"/>
            <a:ext cx="1278935" cy="952733"/>
            <a:chOff x="1870255" y="1617132"/>
            <a:chExt cx="1278935" cy="952733"/>
          </a:xfrm>
        </p:grpSpPr>
        <p:sp>
          <p:nvSpPr>
            <p:cNvPr id="29" name="Rectangle 2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04210" y="70601"/>
            <a:ext cx="1278935" cy="952733"/>
            <a:chOff x="1870255" y="1617132"/>
            <a:chExt cx="1278935" cy="952733"/>
          </a:xfrm>
        </p:grpSpPr>
        <p:sp>
          <p:nvSpPr>
            <p:cNvPr id="33" name="Rectangle 3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365974" y="3753731"/>
            <a:ext cx="1278935" cy="952733"/>
            <a:chOff x="1870255" y="1617132"/>
            <a:chExt cx="1278935" cy="952733"/>
          </a:xfrm>
        </p:grpSpPr>
        <p:sp>
          <p:nvSpPr>
            <p:cNvPr id="37" name="Rectangle 3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7507" y="4012233"/>
            <a:ext cx="1278935" cy="952733"/>
            <a:chOff x="1870255" y="1617132"/>
            <a:chExt cx="1278935" cy="952733"/>
          </a:xfrm>
        </p:grpSpPr>
        <p:sp>
          <p:nvSpPr>
            <p:cNvPr id="41" name="Rectangle 4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408234">
            <a:off x="10619500" y="4723318"/>
            <a:ext cx="1278935" cy="952733"/>
            <a:chOff x="1870255" y="1617132"/>
            <a:chExt cx="1278935" cy="952733"/>
          </a:xfrm>
        </p:grpSpPr>
        <p:sp>
          <p:nvSpPr>
            <p:cNvPr id="45" name="Rectangle 4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20737497">
            <a:off x="1852951" y="291756"/>
            <a:ext cx="1278935" cy="952733"/>
            <a:chOff x="1870255" y="1617132"/>
            <a:chExt cx="1278935" cy="952733"/>
          </a:xfrm>
        </p:grpSpPr>
        <p:sp>
          <p:nvSpPr>
            <p:cNvPr id="49" name="Rectangle 4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14494796">
            <a:off x="6925566" y="4996244"/>
            <a:ext cx="1278935" cy="952733"/>
            <a:chOff x="1870255" y="1617132"/>
            <a:chExt cx="1278935" cy="952733"/>
          </a:xfrm>
        </p:grpSpPr>
        <p:sp>
          <p:nvSpPr>
            <p:cNvPr id="53" name="Rectangle 5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0649214">
            <a:off x="7642340" y="2256135"/>
            <a:ext cx="1278935" cy="952733"/>
            <a:chOff x="1870255" y="1617132"/>
            <a:chExt cx="1278935" cy="952733"/>
          </a:xfrm>
        </p:grpSpPr>
        <p:sp>
          <p:nvSpPr>
            <p:cNvPr id="57" name="Rectangle 5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10509948">
            <a:off x="9661829" y="3249654"/>
            <a:ext cx="1278935" cy="952733"/>
            <a:chOff x="1870255" y="1617132"/>
            <a:chExt cx="1278935" cy="952733"/>
          </a:xfrm>
        </p:grpSpPr>
        <p:sp>
          <p:nvSpPr>
            <p:cNvPr id="61" name="Rectangle 6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957044" y="317487"/>
            <a:ext cx="1278935" cy="952733"/>
            <a:chOff x="1870255" y="1617132"/>
            <a:chExt cx="1278935" cy="952733"/>
          </a:xfrm>
        </p:grpSpPr>
        <p:sp>
          <p:nvSpPr>
            <p:cNvPr id="65" name="Rectangle 6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745831">
            <a:off x="9757675" y="1270220"/>
            <a:ext cx="1278935" cy="952733"/>
            <a:chOff x="1870255" y="1617132"/>
            <a:chExt cx="1278935" cy="952733"/>
          </a:xfrm>
        </p:grpSpPr>
        <p:sp>
          <p:nvSpPr>
            <p:cNvPr id="69" name="Rectangle 68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979456">
            <a:off x="2158531" y="5059288"/>
            <a:ext cx="1278935" cy="952733"/>
            <a:chOff x="1870255" y="1617132"/>
            <a:chExt cx="1278935" cy="952733"/>
          </a:xfrm>
        </p:grpSpPr>
        <p:sp>
          <p:nvSpPr>
            <p:cNvPr id="73" name="Rectangle 72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4727182">
            <a:off x="9133786" y="5122332"/>
            <a:ext cx="1278935" cy="952733"/>
            <a:chOff x="1870255" y="1617132"/>
            <a:chExt cx="1278935" cy="952733"/>
          </a:xfrm>
        </p:grpSpPr>
        <p:sp>
          <p:nvSpPr>
            <p:cNvPr id="77" name="Rectangle 76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13647" y="1972020"/>
            <a:ext cx="1278935" cy="952733"/>
            <a:chOff x="1870255" y="1617132"/>
            <a:chExt cx="1278935" cy="952733"/>
          </a:xfrm>
        </p:grpSpPr>
        <p:sp>
          <p:nvSpPr>
            <p:cNvPr id="81" name="Rectangle 80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0680" y="2938923"/>
            <a:ext cx="1278935" cy="952733"/>
            <a:chOff x="1870255" y="1617132"/>
            <a:chExt cx="1278935" cy="952733"/>
          </a:xfrm>
        </p:grpSpPr>
        <p:sp>
          <p:nvSpPr>
            <p:cNvPr id="85" name="Rectangle 84"/>
            <p:cNvSpPr/>
            <p:nvPr/>
          </p:nvSpPr>
          <p:spPr>
            <a:xfrm>
              <a:off x="1870255" y="1646535"/>
              <a:ext cx="6960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13877" y="1798935"/>
              <a:ext cx="32396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&amp;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525301" y="1617132"/>
              <a:ext cx="62388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4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1179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/>
              <a:t>GMOs </a:t>
            </a:r>
            <a:r>
              <a:rPr lang="en-US" dirty="0" smtClean="0"/>
              <a:t>(genetically </a:t>
            </a:r>
            <a:r>
              <a:rPr lang="en-US" dirty="0"/>
              <a:t>modified </a:t>
            </a:r>
            <a:r>
              <a:rPr lang="en-US" dirty="0" smtClean="0"/>
              <a:t>organisms) </a:t>
            </a:r>
            <a:r>
              <a:rPr lang="en-US" dirty="0"/>
              <a:t>are living organisms whose genetic material has been artificially manipulated in a laboratory through genetic </a:t>
            </a:r>
            <a:r>
              <a:rPr lang="en-US" dirty="0" smtClean="0"/>
              <a:t>engineering.</a:t>
            </a:r>
          </a:p>
          <a:p>
            <a:r>
              <a:rPr lang="en-US" dirty="0" smtClean="0"/>
              <a:t>Only private organizations currently verify Non-GMOs. </a:t>
            </a:r>
            <a:endParaRPr lang="en-US" dirty="0"/>
          </a:p>
          <a:p>
            <a:r>
              <a:rPr lang="en-US" dirty="0" smtClean="0"/>
              <a:t>Packaging and labeling can be confusing or inaccurate.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en-US"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484311" y="2036378"/>
            <a:ext cx="10018712" cy="312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Produce an app that enables the average consumer to make an immediate, educated decision.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/>
              <a:t>Keep the app quick, clean, and </a:t>
            </a:r>
            <a:r>
              <a:rPr lang="en-US" dirty="0" smtClean="0"/>
              <a:t>simple.</a:t>
            </a:r>
            <a:endParaRPr lang="en-US" dirty="0"/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dirty="0"/>
              <a:t>vide easy to understand information on the products’ </a:t>
            </a:r>
            <a:r>
              <a:rPr lang="en-US" dirty="0" smtClean="0"/>
              <a:t>Non-GMO </a:t>
            </a:r>
            <a:r>
              <a:rPr lang="en-US" dirty="0"/>
              <a:t>status and competing prices</a:t>
            </a:r>
            <a:r>
              <a:rPr lang="en-US" dirty="0" smtClean="0"/>
              <a:t>.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ct val="145000"/>
              <a:buFont typeface="Arial"/>
              <a:buChar char="•"/>
            </a:pPr>
            <a:r>
              <a:rPr lang="en-US" dirty="0" smtClean="0"/>
              <a:t>Low tech user interface.</a:t>
            </a:r>
            <a:endParaRPr lang="en-US" dirty="0"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1895" y="169427"/>
            <a:ext cx="1408071" cy="103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657601" y="399098"/>
            <a:ext cx="4794884" cy="5907109"/>
            <a:chOff x="0" y="0"/>
            <a:chExt cx="4713051" cy="6060332"/>
          </a:xfrm>
        </p:grpSpPr>
        <p:sp>
          <p:nvSpPr>
            <p:cNvPr id="28" name="Trapezoid 27"/>
            <p:cNvSpPr/>
            <p:nvPr/>
          </p:nvSpPr>
          <p:spPr>
            <a:xfrm>
              <a:off x="1566153" y="2743200"/>
              <a:ext cx="1371600" cy="45720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570051" y="1624519"/>
              <a:ext cx="11430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770434" y="1760706"/>
              <a:ext cx="914400" cy="342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0" y="1634247"/>
              <a:ext cx="1030605" cy="330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Can 31"/>
            <p:cNvSpPr/>
            <p:nvPr/>
          </p:nvSpPr>
          <p:spPr>
            <a:xfrm>
              <a:off x="1643975" y="3725694"/>
              <a:ext cx="1292225" cy="5715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9" y="0"/>
              <a:ext cx="1613535" cy="1183005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875490" y="1264596"/>
              <a:ext cx="463536" cy="33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054485" y="1196502"/>
              <a:ext cx="567812" cy="40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6"/>
            <p:cNvSpPr txBox="1"/>
            <p:nvPr/>
          </p:nvSpPr>
          <p:spPr>
            <a:xfrm>
              <a:off x="2013626" y="1789889"/>
              <a:ext cx="47053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Scan</a:t>
              </a:r>
            </a:p>
          </p:txBody>
        </p:sp>
        <p:sp>
          <p:nvSpPr>
            <p:cNvPr id="37" name="Text Box 9"/>
            <p:cNvSpPr txBox="1"/>
            <p:nvPr/>
          </p:nvSpPr>
          <p:spPr>
            <a:xfrm>
              <a:off x="1614792" y="2840477"/>
              <a:ext cx="1292225" cy="3498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Google Vision API</a:t>
              </a:r>
            </a:p>
          </p:txBody>
        </p:sp>
        <p:sp>
          <p:nvSpPr>
            <p:cNvPr id="38" name="Text Box 12"/>
            <p:cNvSpPr txBox="1"/>
            <p:nvPr/>
          </p:nvSpPr>
          <p:spPr>
            <a:xfrm>
              <a:off x="1867711" y="3891064"/>
              <a:ext cx="76263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Database</a:t>
              </a:r>
            </a:p>
          </p:txBody>
        </p:sp>
        <p:sp>
          <p:nvSpPr>
            <p:cNvPr id="39" name="Text Box 16"/>
            <p:cNvSpPr txBox="1"/>
            <p:nvPr/>
          </p:nvSpPr>
          <p:spPr>
            <a:xfrm>
              <a:off x="116732" y="1634247"/>
              <a:ext cx="84010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ea typeface="Calibri" charset="0"/>
                  <a:cs typeface="Times New Roman" charset="0"/>
                </a:rPr>
                <a:t>Categories</a:t>
              </a:r>
            </a:p>
          </p:txBody>
        </p:sp>
        <p:sp>
          <p:nvSpPr>
            <p:cNvPr id="40" name="Text Box 17"/>
            <p:cNvSpPr txBox="1"/>
            <p:nvPr/>
          </p:nvSpPr>
          <p:spPr>
            <a:xfrm>
              <a:off x="3657600" y="1653702"/>
              <a:ext cx="1018540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Manual Input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3054485" y="2062264"/>
              <a:ext cx="1177331" cy="158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37745" y="2071991"/>
              <a:ext cx="1099226" cy="1585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1605064" y="4464996"/>
              <a:ext cx="258418" cy="573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14017" y="4464996"/>
              <a:ext cx="381000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247090" y="1264596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 Box 32"/>
            <p:cNvSpPr txBox="1"/>
            <p:nvPr/>
          </p:nvSpPr>
          <p:spPr>
            <a:xfrm>
              <a:off x="729575" y="5145932"/>
              <a:ext cx="815975" cy="9144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Non-GMO</a:t>
              </a:r>
            </a:p>
          </p:txBody>
        </p:sp>
        <p:sp>
          <p:nvSpPr>
            <p:cNvPr id="47" name="Text Box 34"/>
            <p:cNvSpPr txBox="1"/>
            <p:nvPr/>
          </p:nvSpPr>
          <p:spPr>
            <a:xfrm>
              <a:off x="3404681" y="5252936"/>
              <a:ext cx="510540" cy="3454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ea typeface="Calibri" charset="0"/>
                  <a:cs typeface="Times New Roman" charset="0"/>
                </a:rPr>
                <a:t>GMO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2" y="4970834"/>
              <a:ext cx="925195" cy="96393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924" y="5019472"/>
              <a:ext cx="916940" cy="916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124201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ProjectNon-GMO.org</a:t>
            </a:r>
            <a:r>
              <a:rPr lang="en-US" dirty="0" smtClean="0"/>
              <a:t> to cooperate with our Senior Design Project. </a:t>
            </a:r>
          </a:p>
          <a:p>
            <a:r>
              <a:rPr lang="en-US" dirty="0" smtClean="0"/>
              <a:t>Actually implementing </a:t>
            </a:r>
            <a:r>
              <a:rPr lang="en-US" dirty="0" err="1" smtClean="0"/>
              <a:t>ProjectNon-GMO.org</a:t>
            </a:r>
            <a:r>
              <a:rPr lang="en-US" dirty="0" smtClean="0"/>
              <a:t> database into our application. </a:t>
            </a:r>
          </a:p>
          <a:p>
            <a:r>
              <a:rPr lang="en-US" dirty="0" smtClean="0"/>
              <a:t>Balancing other class work with the end goal which is creating an application to easily scan the barcodes of foods and get instant reply of if product is Non-GMO.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63" y="685798"/>
            <a:ext cx="3063121" cy="543349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384800" y="32260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685798"/>
            <a:ext cx="3057584" cy="54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6" y="499530"/>
            <a:ext cx="3149601" cy="5554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54133" y="3276827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99" y="499530"/>
            <a:ext cx="3123850" cy="5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 of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00" y="2438399"/>
            <a:ext cx="10018713" cy="36617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Improve the User Interface</a:t>
            </a:r>
          </a:p>
          <a:p>
            <a:r>
              <a:rPr lang="en-US" dirty="0" smtClean="0"/>
              <a:t>More in depth price comparison </a:t>
            </a:r>
          </a:p>
          <a:p>
            <a:r>
              <a:rPr lang="en-US" dirty="0" smtClean="0"/>
              <a:t>Optimize the searching algorithm </a:t>
            </a:r>
          </a:p>
          <a:p>
            <a:r>
              <a:rPr lang="en-US" dirty="0" smtClean="0"/>
              <a:t>Include knowledge of:</a:t>
            </a:r>
          </a:p>
          <a:p>
            <a:pPr lvl="1"/>
            <a:r>
              <a:rPr lang="en-US" dirty="0" smtClean="0"/>
              <a:t>Organic</a:t>
            </a:r>
          </a:p>
          <a:p>
            <a:pPr lvl="1"/>
            <a:r>
              <a:rPr lang="en-US" dirty="0" smtClean="0"/>
              <a:t>Ingredients ( aspartame, high fructose corn syrup, trans fat, etc.)</a:t>
            </a:r>
            <a:endParaRPr lang="en-US" dirty="0"/>
          </a:p>
          <a:p>
            <a:pPr lvl="1"/>
            <a:r>
              <a:rPr lang="en-US" dirty="0" smtClean="0"/>
              <a:t>Allergens/Intolerances</a:t>
            </a:r>
          </a:p>
          <a:p>
            <a:pPr lvl="1"/>
            <a:r>
              <a:rPr lang="en-US" dirty="0" smtClean="0"/>
              <a:t>Diet restrictions (Vegetarian, Vegan , Paleo, etc.)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790699"/>
            <a:ext cx="10018713" cy="1752599"/>
          </a:xfrm>
        </p:spPr>
        <p:txBody>
          <a:bodyPr/>
          <a:lstStyle/>
          <a:p>
            <a:r>
              <a:rPr lang="en-US" smtClean="0"/>
              <a:t>Project Non-GMO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95" y="169427"/>
            <a:ext cx="1408071" cy="1032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3" y="4703688"/>
            <a:ext cx="3488793" cy="10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5201" y="5035722"/>
            <a:ext cx="33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 Launch: 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1431</TotalTime>
  <Words>359</Words>
  <Application>Microsoft Macintosh PowerPoint</Application>
  <PresentationFormat>Widescreen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Times New Roman</vt:lpstr>
      <vt:lpstr>Arial</vt:lpstr>
      <vt:lpstr>Parallax</vt:lpstr>
      <vt:lpstr>Project Non-GMO</vt:lpstr>
      <vt:lpstr>Background</vt:lpstr>
      <vt:lpstr>Our Vision</vt:lpstr>
      <vt:lpstr>PowerPoint Presentation</vt:lpstr>
      <vt:lpstr>Our Struggles</vt:lpstr>
      <vt:lpstr>PowerPoint Presentation</vt:lpstr>
      <vt:lpstr>PowerPoint Presentation</vt:lpstr>
      <vt:lpstr>Future goals of our app</vt:lpstr>
      <vt:lpstr>Project Non-GMO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Non-GMO</dc:title>
  <dc:creator>Michael T Mccormick</dc:creator>
  <cp:lastModifiedBy>Michael T Mccormick</cp:lastModifiedBy>
  <cp:revision>31</cp:revision>
  <dcterms:created xsi:type="dcterms:W3CDTF">2016-04-05T23:35:41Z</dcterms:created>
  <dcterms:modified xsi:type="dcterms:W3CDTF">2016-04-12T20:44:06Z</dcterms:modified>
</cp:coreProperties>
</file>